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884A0-5AA9-A496-63FC-03349B71B6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312943-898A-D76C-8294-03B58B5E3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8BF57-D99A-F3E0-332E-4F2A81FBA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2B931-0E55-8D23-8712-21B8AAE92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371DA1-0360-C6A0-D8CC-C8EBCE3EC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35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3A17C-1A3A-B93B-DEEF-062D3AA57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D10D5F-79E1-27EE-C191-7FAE504DA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5BD0-B534-5CDC-39A3-A6A4CF74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F6537E-4803-7D5B-9953-EEAE53C2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4B92E7-6A0E-5BC8-0BA2-57BAEE3F8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11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0EAC4-AC0A-9240-9AA1-68401828DC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3CE7F1-B63D-094A-6BF1-62A9DD29D5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37C72C-7286-1872-01A7-7F0C8FD5A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62171C-F65C-FDF3-0B56-F069C90E1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513C4D-B38D-3C4C-6E1A-FCD12315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7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8F5EB-91DE-12DB-341C-976FA3FD7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57B01-18EF-8A06-A36F-5976AF233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D0913-153D-E5ED-4D50-39434BD5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FD7D2-3BE7-D86B-35AF-B8BFB11A6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2E443-113D-73BF-4D4B-D338B9F77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39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D8AFC-B0AB-6708-1126-547E3F169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59AE8-0194-87AF-563B-8CAF8A419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00637F-DA8E-D8B4-7AA7-2794D0A44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652BC6-00E1-DBBF-6614-98623A405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1D5BD-D4AD-EFD8-7C68-28F23C9E0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5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DA3E2-DD88-098F-49CD-3FEADEEFA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A3D0E-4B2F-20A6-BD65-09808B52B8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43EF85-C1FD-4429-7423-53C116B919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F9354-4DC0-EF9C-BBC2-45CCEB39F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26C93-1100-23E1-82F0-71128E681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FB924-39DF-9885-B920-DC135444F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3D408-2032-E5A3-67C1-10F6B210D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3D0F42-5C13-7A34-A27A-9A34A2D2AA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4A5297-E014-C1C8-F23D-4120BF3DA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D5043-9C83-CE39-E3C3-9072E1441F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6DC9FF-436F-6CD8-6C55-4450B6B2B1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55D634-9466-E4AE-3E74-C52D1DD09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321757-43DD-E808-09F8-9D4CCBF07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9B5934-BC0D-3AE5-014F-C925A6A4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73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084F5-FE87-3C76-F0CA-B0642D01C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43989-C0AF-B041-7386-A4DF6633E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84A5F-6212-6D25-38D3-C10DA5EFE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0C63AF-C82F-D7B7-C52D-4FB119FF2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5ADFBF-1A4C-1A42-7D27-FBCE90C7C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A77944-3315-B0A6-F741-CBF150617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8610F4-A986-2646-71B4-1CB26977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00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552C9-5CB0-7B1F-E31A-0415C45C3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2CA49-C007-F040-60AA-B05E34A4C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9B343A-DE00-7C38-C867-EC7FBFB21B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4915B7-5710-F794-C695-86E41DAAF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3A626-4275-1173-9674-BB58F2A93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9E3B20-0B5C-9CB5-3A73-4431C8A76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5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159CF-2011-2559-DCFC-2E7DD5BDC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45D80-89B6-F176-EBC8-81DB77E59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6A1B8-C3A2-2D2C-DA62-BEC0AE952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DE6F2-C0B0-AD98-B188-1A432B2E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C42FB1-6C11-AA3C-3296-B24D59DD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0D24F-86B4-20AD-A1B8-AEDCD8537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59817C-7E9B-0702-7598-1E0F7CD68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CE85E6-D0E3-DE5A-4065-D6C2BF3D6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45C37-B7AB-BE42-0A2B-B14414B3EE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136187-6CAC-2141-924A-F6B4CA3EADD8}" type="datetimeFigureOut">
              <a:rPr lang="en-US" smtClean="0"/>
              <a:t>2/19/24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DF50C9-1C91-BE82-C3BB-294D57CE5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2F225-5D63-8A29-67C7-17113AF4D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507E55-9FFF-6F4F-97EF-D20CB9224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351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markers on a table&#10;&#10;Description automatically generated">
            <a:extLst>
              <a:ext uri="{FF2B5EF4-FFF2-40B4-BE49-F238E27FC236}">
                <a16:creationId xmlns:a16="http://schemas.microsoft.com/office/drawing/2014/main" id="{52171963-5BC8-A57C-A13D-20C9BF866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538327" y="625695"/>
            <a:ext cx="5005555" cy="3754166"/>
          </a:xfrm>
          <a:prstGeom prst="rect">
            <a:avLst/>
          </a:prstGeom>
        </p:spPr>
      </p:pic>
      <p:pic>
        <p:nvPicPr>
          <p:cNvPr id="7" name="Picture 6" descr="A close up of a marker&#10;&#10;Description automatically generated">
            <a:extLst>
              <a:ext uri="{FF2B5EF4-FFF2-40B4-BE49-F238E27FC236}">
                <a16:creationId xmlns:a16="http://schemas.microsoft.com/office/drawing/2014/main" id="{985B685C-D83D-1E3D-D28F-DB56DD3E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12138" y="625695"/>
            <a:ext cx="5005556" cy="3754167"/>
          </a:xfrm>
          <a:prstGeom prst="rect">
            <a:avLst/>
          </a:prstGeom>
        </p:spPr>
      </p:pic>
      <p:pic>
        <p:nvPicPr>
          <p:cNvPr id="9" name="Picture 8" descr="A close up of a pen&#10;&#10;Description automatically generated">
            <a:extLst>
              <a:ext uri="{FF2B5EF4-FFF2-40B4-BE49-F238E27FC236}">
                <a16:creationId xmlns:a16="http://schemas.microsoft.com/office/drawing/2014/main" id="{9B81BCEF-ED01-F049-8476-9C0710B6D5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36907" y="625695"/>
            <a:ext cx="5005555" cy="37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35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LaBrake, Scott</dc:creator>
  <cp:lastModifiedBy>LaBrake, Scott</cp:lastModifiedBy>
  <cp:revision>1</cp:revision>
  <dcterms:created xsi:type="dcterms:W3CDTF">2024-02-19T19:36:46Z</dcterms:created>
  <dcterms:modified xsi:type="dcterms:W3CDTF">2024-02-19T19:42:21Z</dcterms:modified>
</cp:coreProperties>
</file>